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CEB5A-8A3F-4C80-AF5C-EF1F9C4CA0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Parcours Couple</a:t>
            </a:r>
            <a:br>
              <a:rPr lang="fr-FR" dirty="0"/>
            </a:br>
            <a:r>
              <a:rPr lang="fr-FR" dirty="0"/>
              <a:t>CHUTE ET RECONCILIATION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FF187A-0D9E-4409-BF0C-34A8374B94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Père Hubert Maillard / le 14 novembre 2021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33178-AE09-4E8E-AD59-B3809463A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861" y="259892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0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 descr="Le déroulement de la célébration de la Confirmation | Liturgie &amp;amp; Sacrements">
            <a:extLst>
              <a:ext uri="{FF2B5EF4-FFF2-40B4-BE49-F238E27FC236}">
                <a16:creationId xmlns:a16="http://schemas.microsoft.com/office/drawing/2014/main" id="{7031D3A4-EB69-4B83-83F1-3B16F5795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17464"/>
            <a:ext cx="7481082" cy="5009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485AA94-E5B3-4895-AF7B-071E85A86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Première communion : pourquoi impliquer les parents ? - Diocèse de Paris">
            <a:extLst>
              <a:ext uri="{FF2B5EF4-FFF2-40B4-BE49-F238E27FC236}">
                <a16:creationId xmlns:a16="http://schemas.microsoft.com/office/drawing/2014/main" id="{A26AAF70-7C5D-417E-AB75-F000BE48A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399237"/>
            <a:ext cx="7869278" cy="5246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8EFB477-55C0-4186-BF96-E39387023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7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pic>
        <p:nvPicPr>
          <p:cNvPr id="6" name="Espace réservé du contenu 5" descr="Confession - Saint Saturnin - Paroisse catholique Antony">
            <a:extLst>
              <a:ext uri="{FF2B5EF4-FFF2-40B4-BE49-F238E27FC236}">
                <a16:creationId xmlns:a16="http://schemas.microsoft.com/office/drawing/2014/main" id="{91695DAA-B70F-4DA9-81AB-F8DE1ACF4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05" y="1254370"/>
            <a:ext cx="9016882" cy="4923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37FD9A2-6B87-4AF3-B772-9C4B2B3C1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8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72C92C-8C9B-414A-B44F-CB3CAB69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 descr="Parole de Dieu...">
            <a:extLst>
              <a:ext uri="{FF2B5EF4-FFF2-40B4-BE49-F238E27FC236}">
                <a16:creationId xmlns:a16="http://schemas.microsoft.com/office/drawing/2014/main" id="{D964DFE8-26C9-4AD6-9AD6-4B5352C8B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293275"/>
            <a:ext cx="7351615" cy="5136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EA47292-9845-484C-981D-12BC59873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72C92C-8C9B-414A-B44F-CB3CAB69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D556A00-1094-4F95-A375-05CBC474B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46" y="1561307"/>
            <a:ext cx="9596731" cy="4556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E8F7541-71B8-4311-B71A-681194087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24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72C92C-8C9B-414A-B44F-CB3CAB69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Ce guide n'ira pas mourir en montagne - L'Express">
            <a:extLst>
              <a:ext uri="{FF2B5EF4-FFF2-40B4-BE49-F238E27FC236}">
                <a16:creationId xmlns:a16="http://schemas.microsoft.com/office/drawing/2014/main" id="{EE03A642-6389-4E1D-86FB-80121EE98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453662"/>
            <a:ext cx="8667187" cy="485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D81DDD1-55D7-46F6-ABAB-374FD5E5F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0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72C92C-8C9B-414A-B44F-CB3CAB69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Petite Pause, avec 3 questions :</a:t>
            </a:r>
          </a:p>
          <a:p>
            <a:endParaRPr lang="fr-FR" dirty="0"/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b="1" dirty="0"/>
              <a:t>Quel est le point que je retiens de tout ce qui vient d’être dit 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b="1" dirty="0"/>
              <a:t>Quelle action de grâce j’ai envie de faire au Seigneur 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b="1" dirty="0"/>
              <a:t>Qu’est ce que je pourrais changer dans ma vie, pour que je vive un peu plus en enfant de Dieu ? </a:t>
            </a:r>
            <a:br>
              <a:rPr lang="fr-FR" b="1" dirty="0"/>
            </a:br>
            <a:endParaRPr lang="fr-FR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E5BCEF-A41A-43E7-8377-5BC338B97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67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72C92C-8C9B-414A-B44F-CB3CAB69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B1E28D4-5C20-4222-9867-F69453BB6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459843"/>
            <a:ext cx="6929926" cy="511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DE4293D-2F0B-43E9-8BE3-0FB795ABE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7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243" y="169714"/>
            <a:ext cx="10264773" cy="777064"/>
          </a:xfrm>
        </p:spPr>
        <p:txBody>
          <a:bodyPr>
            <a:normAutofit/>
          </a:bodyPr>
          <a:lstStyle/>
          <a:p>
            <a:r>
              <a:rPr lang="fr-FR"/>
              <a:t>Le chemin </a:t>
            </a:r>
            <a:r>
              <a:rPr lang="fr-FR" dirty="0"/>
              <a:t>de la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87F01D6-EE44-40C1-8694-658E7CD50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72F986-AA9A-4F4D-AC92-9183353DB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84" y="1289537"/>
            <a:ext cx="10589031" cy="5263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ED069B7-8FC8-4A21-AA07-4EF5C46CC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8259" y="221652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3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Temps de prière / </a:t>
            </a:r>
            <a:r>
              <a:rPr lang="fr-FR" sz="3100" dirty="0"/>
              <a:t>Chant à l’Esprit Saint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4839A-1DAA-4AA4-91A0-1B2398CE3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956" y="946779"/>
            <a:ext cx="9200099" cy="4964443"/>
          </a:xfrm>
        </p:spPr>
        <p:txBody>
          <a:bodyPr>
            <a:normAutofit lnSpcReduction="10000"/>
          </a:bodyPr>
          <a:lstStyle/>
          <a:p>
            <a:r>
              <a:rPr lang="fr-FR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Viens embraser nos cœurs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Viens Esprit Saint, viens embraser nos cœurs, Viens au secours de nos faiblesses, </a:t>
            </a:r>
            <a:br>
              <a:rPr lang="fr-FR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Viens Esprit Saint, viens Esprit consolateur, Emplis-nous de joie et d’allégresse.</a:t>
            </a:r>
            <a:br>
              <a:rPr lang="fr-FR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Viens en nos âmes lasses, Esprit de sainteté, - viens nous combler de grâce, et viens nous sanctifier.</a:t>
            </a: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Viens guérir nos blessures, toi le consolateur, - viens source vive et pure, apaiser notre cœur.</a:t>
            </a: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Envoyé par le Père, tu viens nous visiter, - Tu fais de nous des frères, peuple de baptisés</a:t>
            </a: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Enfants de lumière, membres de Jésus Christ, - nous pouvons crier « Père » d’un seul et même Esprit</a:t>
            </a: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nos cœurs viens répandre, les dons de ton amour, - viens inspirer nos langues pour chanter Dieu toujours</a:t>
            </a:r>
            <a:b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Viens Esprit de sagesse, viens prier en nos cœurs, - viens et redis sans cesse « Jésus Christ est Seigneur » !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6EAF077-CB16-4B4C-8F5F-05DC35324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2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Temps de prière / </a:t>
            </a:r>
            <a:r>
              <a:rPr lang="fr-FR" sz="3100" dirty="0"/>
              <a:t>Evangile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4839A-1DAA-4AA4-91A0-1B2398CE3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956" y="946779"/>
            <a:ext cx="9200099" cy="4964443"/>
          </a:xfrm>
        </p:spPr>
        <p:txBody>
          <a:bodyPr>
            <a:normAutofit fontScale="92500" lnSpcReduction="10000"/>
          </a:bodyPr>
          <a:lstStyle/>
          <a:p>
            <a:r>
              <a:rPr lang="fr-FR" sz="18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Évangile de Jésus Christ selon saint Marc 13,24-32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En ce temps-là, Jésus parlait à ses disciples de sa venue :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   « En ces jours-là, après une grande détresse, 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le soleil s’obscurcira et la lune ne donnera plus sa clarté ;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dirty="0">
                <a:solidFill>
                  <a:srgbClr val="333333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    </a:t>
            </a: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les étoiles tomberont du ciel, et les puissances célestes seront ébranlées.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   Alors on verra le Fils de l’homme venir dans les nuées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avec grande puissance et avec gloire.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   Il enverra les anges pour rassembler les élus des quatre coins du monde,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depuis l’extrémité de la terre jusqu’à l’extrémité du ciel.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   Laissez-vous instruire par la comparaison du figuier :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dès que ses branches deviennent tendres et que sortent les feuilles,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vous savez que l’été est proche.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   De même, vous aussi, lorsque vous verrez arriver cela,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sachez que le Fils de l’homme est proche, à votre porte.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   Amen, je vous le dis :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cette génération ne passera pas avant que tout cela n’arrive.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   Le ciel et la terre passeront, mes paroles ne passeront pas.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   Quant à ce jour et à cette heure-là, nul ne les connaît,</a:t>
            </a:r>
            <a:b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pas même les anges dans le ciel, pas même le Fils, mais seulement le Père. »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5BA1889-EDC5-4AF2-83DD-BA732E1AD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7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La terre en mouvement vue depuis un satellite russe">
            <a:extLst>
              <a:ext uri="{FF2B5EF4-FFF2-40B4-BE49-F238E27FC236}">
                <a16:creationId xmlns:a16="http://schemas.microsoft.com/office/drawing/2014/main" id="{5C849B68-F23B-47F3-9D5D-74A106FB1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363824"/>
            <a:ext cx="8654098" cy="4893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93CB6FC-42E2-4F72-B45C-65FD3CD30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1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 descr="L&amp;#39;homme et la femme, créés à l&amp;#39;image de Dieu - Catéchisme Emmanuel">
            <a:extLst>
              <a:ext uri="{FF2B5EF4-FFF2-40B4-BE49-F238E27FC236}">
                <a16:creationId xmlns:a16="http://schemas.microsoft.com/office/drawing/2014/main" id="{34F3E059-DE7E-4CD7-AB16-3460FEF6E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394" y="1090247"/>
            <a:ext cx="7179212" cy="51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25B460F-3016-4BB8-8447-1DC05B0ED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 descr="Sexe et péché originel : les corps désunis (I) - Cahiers libres">
            <a:extLst>
              <a:ext uri="{FF2B5EF4-FFF2-40B4-BE49-F238E27FC236}">
                <a16:creationId xmlns:a16="http://schemas.microsoft.com/office/drawing/2014/main" id="{38322C8C-0752-4CA2-93A6-4FFF8A091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268348"/>
            <a:ext cx="7980192" cy="487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B8238A3-771D-4DAE-99AB-F47AE1F0D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5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Adam et Ève - Regards protestants">
            <a:extLst>
              <a:ext uri="{FF2B5EF4-FFF2-40B4-BE49-F238E27FC236}">
                <a16:creationId xmlns:a16="http://schemas.microsoft.com/office/drawing/2014/main" id="{B200A650-FF14-47CB-B99D-854E98990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67" y="1031631"/>
            <a:ext cx="10143490" cy="5142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1194EA-FDB2-47C9-B704-EC6B0B400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0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38923F9-6C20-440E-884F-225D2731A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946778"/>
            <a:ext cx="7075466" cy="565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AFE11AA-86BD-490B-83B5-64A07E965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2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21C1A-40C2-4924-BB28-0D427A41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35" y="169715"/>
            <a:ext cx="10264773" cy="777064"/>
          </a:xfrm>
        </p:spPr>
        <p:txBody>
          <a:bodyPr>
            <a:normAutofit/>
          </a:bodyPr>
          <a:lstStyle/>
          <a:p>
            <a:r>
              <a:rPr lang="fr-FR" dirty="0"/>
              <a:t>Chute et Réconciliation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2BEEBD-23AB-4CD0-B394-E0685BF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Paroisse Notre Dame de l&amp;#39;Espérance - Baptême">
            <a:extLst>
              <a:ext uri="{FF2B5EF4-FFF2-40B4-BE49-F238E27FC236}">
                <a16:creationId xmlns:a16="http://schemas.microsoft.com/office/drawing/2014/main" id="{1E4C0933-C09B-4726-A33B-E4C3EDD89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349433"/>
            <a:ext cx="8709367" cy="4911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B046AB-3E6E-4996-B7AA-17BD764D5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887" y="5836471"/>
            <a:ext cx="2482168" cy="85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3834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542</Words>
  <Application>Microsoft Office PowerPoint</Application>
  <PresentationFormat>Grand écran</PresentationFormat>
  <Paragraphs>29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Open Sans</vt:lpstr>
      <vt:lpstr>Times New Roman</vt:lpstr>
      <vt:lpstr>Wingdings 3</vt:lpstr>
      <vt:lpstr>Brin</vt:lpstr>
      <vt:lpstr>Parcours Couple CHUTE ET RECONCILIATION</vt:lpstr>
      <vt:lpstr>Temps de prière / Chant à l’Esprit Saint</vt:lpstr>
      <vt:lpstr>Temps de prière / Evangile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Chute et Réconciliation</vt:lpstr>
      <vt:lpstr>Le chemin de la Réconciliation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Couple CHUTE ET RECONCILIATION</dc:title>
  <dc:creator>Dominique MOYNE</dc:creator>
  <cp:lastModifiedBy>Dominique MOYNE</cp:lastModifiedBy>
  <cp:revision>3</cp:revision>
  <cp:lastPrinted>2021-11-17T12:32:24Z</cp:lastPrinted>
  <dcterms:created xsi:type="dcterms:W3CDTF">2021-11-17T12:05:35Z</dcterms:created>
  <dcterms:modified xsi:type="dcterms:W3CDTF">2021-11-17T12:33:20Z</dcterms:modified>
</cp:coreProperties>
</file>